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8288000" cy="10287000"/>
  <p:notesSz cx="6858000" cy="9144000"/>
  <p:embeddedFontLst>
    <p:embeddedFont>
      <p:font typeface="Libre Baskerville Bold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Libre Baskerville" panose="020B0604020202020204" charset="0"/>
      <p:regular r:id="rId17"/>
    </p:embeddedFont>
    <p:embeddedFont>
      <p:font typeface="Libre Baskerville Italics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3" autoAdjust="0"/>
    <p:restoredTop sz="94622" autoAdjust="0"/>
  </p:normalViewPr>
  <p:slideViewPr>
    <p:cSldViewPr>
      <p:cViewPr varScale="1">
        <p:scale>
          <a:sx n="47" d="100"/>
          <a:sy n="47" d="100"/>
        </p:scale>
        <p:origin x="774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25.06.2020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‹nº›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25.06.2020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2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0349" y="403412"/>
            <a:ext cx="17524789" cy="6625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382862" y="9817333"/>
            <a:ext cx="17524789" cy="6625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4" name="Group 4"/>
          <p:cNvGrpSpPr/>
          <p:nvPr/>
        </p:nvGrpSpPr>
        <p:grpSpPr>
          <a:xfrm>
            <a:off x="3682063" y="2395322"/>
            <a:ext cx="10923875" cy="5496356"/>
            <a:chOff x="0" y="0"/>
            <a:chExt cx="14565166" cy="7328475"/>
          </a:xfrm>
        </p:grpSpPr>
        <p:sp>
          <p:nvSpPr>
            <p:cNvPr id="5" name="TextBox 5"/>
            <p:cNvSpPr txBox="1"/>
            <p:nvPr/>
          </p:nvSpPr>
          <p:spPr>
            <a:xfrm>
              <a:off x="946437" y="-55656"/>
              <a:ext cx="12672293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560">
                  <a:solidFill>
                    <a:srgbClr val="FFFFFF"/>
                  </a:solidFill>
                  <a:latin typeface="Libre Baskerville Bold"/>
                </a:rPr>
                <a:t>ARTE E TUDO O QUE NELA HÁ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814077" y="6813041"/>
              <a:ext cx="10937013" cy="5124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Libre Baskerville"/>
                </a:rPr>
                <a:t>Surgimentos e coisas que poucos percebem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133766"/>
              <a:ext cx="14565166" cy="49314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640"/>
                </a:lnSpc>
              </a:pPr>
              <a:r>
                <a:rPr lang="en-US" sz="12000">
                  <a:solidFill>
                    <a:srgbClr val="FFFFFF"/>
                  </a:solidFill>
                  <a:latin typeface="Libre Baskerville Italics"/>
                </a:rPr>
                <a:t>ARTES Coisas Escondidas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0349" y="403412"/>
            <a:ext cx="17524789" cy="66255"/>
          </a:xfrm>
          <a:prstGeom prst="rect">
            <a:avLst/>
          </a:prstGeom>
          <a:solidFill>
            <a:srgbClr val="172243"/>
          </a:solidFill>
        </p:spPr>
      </p:sp>
      <p:sp>
        <p:nvSpPr>
          <p:cNvPr id="3" name="AutoShape 3"/>
          <p:cNvSpPr/>
          <p:nvPr/>
        </p:nvSpPr>
        <p:spPr>
          <a:xfrm>
            <a:off x="382862" y="9817333"/>
            <a:ext cx="17524789" cy="66255"/>
          </a:xfrm>
          <a:prstGeom prst="rect">
            <a:avLst/>
          </a:prstGeom>
          <a:solidFill>
            <a:srgbClr val="172243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473467" y="0"/>
            <a:ext cx="15425679" cy="1028700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28700" y="734786"/>
            <a:ext cx="12810192" cy="3613114"/>
            <a:chOff x="0" y="0"/>
            <a:chExt cx="17080256" cy="4817486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15682197" cy="12089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109"/>
                </a:lnSpc>
              </a:pPr>
              <a:r>
                <a:rPr lang="en-US" sz="5925">
                  <a:solidFill>
                    <a:srgbClr val="172243"/>
                  </a:solidFill>
                  <a:latin typeface="Libre Baskerville Italics"/>
                </a:rPr>
                <a:t>TÓPICOS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481904"/>
              <a:ext cx="12812495" cy="5644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800" spc="420">
                  <a:solidFill>
                    <a:srgbClr val="172243"/>
                  </a:solidFill>
                  <a:latin typeface="Libre Baskerville Italics"/>
                </a:rPr>
                <a:t>SARAH CARVALHO TEIXEIRA DE LIMA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418555"/>
              <a:ext cx="17080256" cy="24362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00"/>
                </a:lnSpc>
              </a:pPr>
              <a:r>
                <a:rPr lang="en-US" sz="2000">
                  <a:solidFill>
                    <a:srgbClr val="172243"/>
                  </a:solidFill>
                  <a:latin typeface="Libre Baskerville"/>
                </a:rPr>
                <a:t>Projeto</a:t>
              </a:r>
            </a:p>
            <a:p>
              <a:pPr algn="l">
                <a:lnSpc>
                  <a:spcPts val="3800"/>
                </a:lnSpc>
              </a:pPr>
              <a:r>
                <a:rPr lang="en-US" sz="2000">
                  <a:solidFill>
                    <a:srgbClr val="172243"/>
                  </a:solidFill>
                  <a:latin typeface="Libre Baskerville"/>
                </a:rPr>
                <a:t>Motivação</a:t>
              </a:r>
            </a:p>
            <a:p>
              <a:pPr algn="l">
                <a:lnSpc>
                  <a:spcPts val="3800"/>
                </a:lnSpc>
              </a:pPr>
              <a:r>
                <a:rPr lang="en-US" sz="2000">
                  <a:solidFill>
                    <a:srgbClr val="172243"/>
                  </a:solidFill>
                  <a:latin typeface="Libre Baskerville"/>
                </a:rPr>
                <a:t>Dificuldades e Superações</a:t>
              </a:r>
            </a:p>
            <a:p>
              <a:pPr algn="l">
                <a:lnSpc>
                  <a:spcPts val="3800"/>
                </a:lnSpc>
              </a:pPr>
              <a:r>
                <a:rPr lang="en-US" sz="2000">
                  <a:solidFill>
                    <a:srgbClr val="172243"/>
                  </a:solidFill>
                  <a:latin typeface="Libre Baskerville"/>
                </a:rPr>
                <a:t>Agradecimentos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2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0349" y="403412"/>
            <a:ext cx="17524789" cy="6625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382862" y="9817333"/>
            <a:ext cx="17524789" cy="6625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4" name="Group 4"/>
          <p:cNvGrpSpPr/>
          <p:nvPr/>
        </p:nvGrpSpPr>
        <p:grpSpPr>
          <a:xfrm>
            <a:off x="3650135" y="4163464"/>
            <a:ext cx="10990243" cy="1960071"/>
            <a:chOff x="0" y="0"/>
            <a:chExt cx="14653658" cy="2613428"/>
          </a:xfrm>
        </p:grpSpPr>
        <p:sp>
          <p:nvSpPr>
            <p:cNvPr id="5" name="TextBox 5"/>
            <p:cNvSpPr txBox="1"/>
            <p:nvPr/>
          </p:nvSpPr>
          <p:spPr>
            <a:xfrm>
              <a:off x="0" y="4482"/>
              <a:ext cx="14653658" cy="1213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Libre Baskerville Italics"/>
                </a:rPr>
                <a:t>MOTIVAÇÃO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976647" y="1428348"/>
              <a:ext cx="10693661" cy="11731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Libre Baskerville"/>
                </a:rPr>
                <a:t>P</a:t>
              </a:r>
              <a:r>
                <a:rPr lang="en-US" sz="2600">
                  <a:solidFill>
                    <a:srgbClr val="FFFFFF"/>
                  </a:solidFill>
                  <a:latin typeface="Libre Baskerville Italics"/>
                </a:rPr>
                <a:t>ara se encontrar, pense por si mesmo.</a:t>
              </a:r>
            </a:p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Libre Baskerville"/>
                </a:rPr>
                <a:t>Sócrates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0349" y="403412"/>
            <a:ext cx="17524789" cy="66255"/>
          </a:xfrm>
          <a:prstGeom prst="rect">
            <a:avLst/>
          </a:prstGeom>
          <a:solidFill>
            <a:srgbClr val="172243"/>
          </a:solidFill>
        </p:spPr>
      </p:sp>
      <p:sp>
        <p:nvSpPr>
          <p:cNvPr id="3" name="AutoShape 3"/>
          <p:cNvSpPr/>
          <p:nvPr/>
        </p:nvSpPr>
        <p:spPr>
          <a:xfrm>
            <a:off x="382862" y="9817333"/>
            <a:ext cx="17524789" cy="66255"/>
          </a:xfrm>
          <a:prstGeom prst="rect">
            <a:avLst/>
          </a:prstGeom>
          <a:solidFill>
            <a:srgbClr val="172243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25942" r="12594"/>
          <a:stretch>
            <a:fillRect/>
          </a:stretch>
        </p:blipFill>
        <p:spPr>
          <a:xfrm>
            <a:off x="-535721" y="-356746"/>
            <a:ext cx="9014925" cy="1100049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9627999" y="2531954"/>
            <a:ext cx="7631301" cy="5223092"/>
            <a:chOff x="0" y="0"/>
            <a:chExt cx="10175068" cy="6964122"/>
          </a:xfrm>
        </p:grpSpPr>
        <p:sp>
          <p:nvSpPr>
            <p:cNvPr id="6" name="TextBox 6"/>
            <p:cNvSpPr txBox="1"/>
            <p:nvPr/>
          </p:nvSpPr>
          <p:spPr>
            <a:xfrm>
              <a:off x="0" y="4482"/>
              <a:ext cx="10175068" cy="1213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6000">
                  <a:solidFill>
                    <a:srgbClr val="172243"/>
                  </a:solidFill>
                  <a:latin typeface="Libre Baskerville Italics"/>
                </a:rPr>
                <a:t>ARTES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232679" y="1382175"/>
              <a:ext cx="7709710" cy="238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172243"/>
                  </a:solidFill>
                  <a:latin typeface="Libre Baskerville"/>
                </a:rPr>
                <a:t>Família</a:t>
              </a:r>
            </a:p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172243"/>
                  </a:solidFill>
                  <a:latin typeface="Libre Baskerville"/>
                </a:rPr>
                <a:t>Anti-social</a:t>
              </a:r>
            </a:p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172243"/>
                  </a:solidFill>
                  <a:latin typeface="Libre Baskerville"/>
                </a:rPr>
                <a:t>Conecta tudo e todos porém não necessita de aplausos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401349"/>
              <a:ext cx="10175068" cy="1213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200"/>
                </a:lnSpc>
                <a:spcBef>
                  <a:spcPct val="0"/>
                </a:spcBef>
              </a:pPr>
              <a:r>
                <a:rPr lang="en-US" sz="6000" u="none">
                  <a:solidFill>
                    <a:srgbClr val="172243"/>
                  </a:solidFill>
                  <a:latin typeface="Libre Baskerville Italics"/>
                </a:rPr>
                <a:t>100%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232679" y="5779042"/>
              <a:ext cx="7709710" cy="11731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172243"/>
                  </a:solidFill>
                  <a:latin typeface="Libre Baskerville"/>
                </a:rPr>
                <a:t>das pessoas consomem ou exploram a arte.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0349" y="403412"/>
            <a:ext cx="17524789" cy="66255"/>
          </a:xfrm>
          <a:prstGeom prst="rect">
            <a:avLst/>
          </a:prstGeom>
          <a:solidFill>
            <a:srgbClr val="172243"/>
          </a:solidFill>
        </p:spPr>
      </p:sp>
      <p:sp>
        <p:nvSpPr>
          <p:cNvPr id="3" name="AutoShape 3"/>
          <p:cNvSpPr/>
          <p:nvPr/>
        </p:nvSpPr>
        <p:spPr>
          <a:xfrm>
            <a:off x="382862" y="9817333"/>
            <a:ext cx="17524789" cy="66255"/>
          </a:xfrm>
          <a:prstGeom prst="rect">
            <a:avLst/>
          </a:prstGeom>
          <a:solidFill>
            <a:srgbClr val="172243"/>
          </a:solidFill>
        </p:spPr>
      </p:sp>
      <p:grpSp>
        <p:nvGrpSpPr>
          <p:cNvPr id="4" name="Group 4"/>
          <p:cNvGrpSpPr/>
          <p:nvPr/>
        </p:nvGrpSpPr>
        <p:grpSpPr>
          <a:xfrm>
            <a:off x="4703737" y="1431671"/>
            <a:ext cx="8883038" cy="7423659"/>
            <a:chOff x="0" y="0"/>
            <a:chExt cx="11844051" cy="9898212"/>
          </a:xfrm>
        </p:grpSpPr>
        <p:sp>
          <p:nvSpPr>
            <p:cNvPr id="5" name="TextBox 5"/>
            <p:cNvSpPr txBox="1"/>
            <p:nvPr/>
          </p:nvSpPr>
          <p:spPr>
            <a:xfrm>
              <a:off x="0" y="2204129"/>
              <a:ext cx="11844051" cy="53382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50"/>
                </a:lnSpc>
              </a:pPr>
              <a:r>
                <a:rPr lang="en-US" sz="5750">
                  <a:solidFill>
                    <a:srgbClr val="172243"/>
                  </a:solidFill>
                  <a:latin typeface="Libre Baskerville Italics"/>
                </a:rPr>
                <a:t>Nossa maior fraqueza está em desistir. O caminho mais certo de vencer é tentar mais uma vez.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45474" y="-4482"/>
              <a:ext cx="11556454" cy="567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en-US" sz="2800" spc="420">
                  <a:solidFill>
                    <a:srgbClr val="172243"/>
                  </a:solidFill>
                  <a:latin typeface="Libre Baskerville Italics"/>
                </a:rPr>
                <a:t>PALAVRAS PARA REFLEXÃO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578546" y="9325886"/>
              <a:ext cx="10693661" cy="5663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172243"/>
                  </a:solidFill>
                  <a:latin typeface="Libre Baskerville"/>
                </a:rPr>
                <a:t>Thomas Edison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5347872" y="1125710"/>
              <a:ext cx="1155008" cy="176832"/>
            </a:xfrm>
            <a:prstGeom prst="rect">
              <a:avLst/>
            </a:prstGeom>
            <a:solidFill>
              <a:srgbClr val="172243"/>
            </a:solidFill>
          </p:spPr>
        </p:sp>
        <p:sp>
          <p:nvSpPr>
            <p:cNvPr id="9" name="AutoShape 9"/>
            <p:cNvSpPr/>
            <p:nvPr/>
          </p:nvSpPr>
          <p:spPr>
            <a:xfrm>
              <a:off x="5344522" y="8663775"/>
              <a:ext cx="1155008" cy="176832"/>
            </a:xfrm>
            <a:prstGeom prst="rect">
              <a:avLst/>
            </a:prstGeom>
            <a:solidFill>
              <a:srgbClr val="172243"/>
            </a:solidFill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25251" y="0"/>
            <a:ext cx="18735988" cy="10884318"/>
            <a:chOff x="0" y="0"/>
            <a:chExt cx="24981318" cy="145124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30000"/>
            </a:blip>
            <a:srcRect l="30981" r="30981"/>
            <a:stretch>
              <a:fillRect/>
            </a:stretch>
          </p:blipFill>
          <p:spPr>
            <a:xfrm>
              <a:off x="0" y="0"/>
              <a:ext cx="8327106" cy="14512424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30000"/>
            </a:blip>
            <a:srcRect l="30993" r="30993"/>
            <a:stretch>
              <a:fillRect/>
            </a:stretch>
          </p:blipFill>
          <p:spPr>
            <a:xfrm>
              <a:off x="8327106" y="0"/>
              <a:ext cx="8327106" cy="14512424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>
              <a:alphaModFix amt="30000"/>
            </a:blip>
            <a:srcRect l="27371" r="27371"/>
            <a:stretch>
              <a:fillRect/>
            </a:stretch>
          </p:blipFill>
          <p:spPr>
            <a:xfrm>
              <a:off x="16654212" y="0"/>
              <a:ext cx="8327106" cy="14512424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380349" y="403412"/>
            <a:ext cx="17524789" cy="66255"/>
          </a:xfrm>
          <a:prstGeom prst="rect">
            <a:avLst/>
          </a:prstGeom>
          <a:solidFill>
            <a:srgbClr val="172243"/>
          </a:solidFill>
        </p:spPr>
      </p:sp>
      <p:sp>
        <p:nvSpPr>
          <p:cNvPr id="7" name="AutoShape 7"/>
          <p:cNvSpPr/>
          <p:nvPr/>
        </p:nvSpPr>
        <p:spPr>
          <a:xfrm>
            <a:off x="382862" y="9817333"/>
            <a:ext cx="17524789" cy="66255"/>
          </a:xfrm>
          <a:prstGeom prst="rect">
            <a:avLst/>
          </a:prstGeom>
          <a:solidFill>
            <a:srgbClr val="172243"/>
          </a:solidFill>
        </p:spPr>
      </p:sp>
      <p:grpSp>
        <p:nvGrpSpPr>
          <p:cNvPr id="8" name="Group 8"/>
          <p:cNvGrpSpPr/>
          <p:nvPr/>
        </p:nvGrpSpPr>
        <p:grpSpPr>
          <a:xfrm>
            <a:off x="2154327" y="3942261"/>
            <a:ext cx="13976833" cy="2402477"/>
            <a:chOff x="0" y="0"/>
            <a:chExt cx="18635777" cy="3203303"/>
          </a:xfrm>
        </p:grpSpPr>
        <p:sp>
          <p:nvSpPr>
            <p:cNvPr id="9" name="TextBox 9"/>
            <p:cNvSpPr txBox="1"/>
            <p:nvPr/>
          </p:nvSpPr>
          <p:spPr>
            <a:xfrm>
              <a:off x="0" y="2675755"/>
              <a:ext cx="18635777" cy="531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00"/>
                </a:lnSpc>
              </a:pPr>
              <a:endParaRPr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539662" y="-14007"/>
              <a:ext cx="11556454" cy="1448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20"/>
                </a:lnSpc>
              </a:pPr>
              <a:r>
                <a:rPr lang="en-US" sz="3600" spc="540">
                  <a:solidFill>
                    <a:srgbClr val="172243"/>
                  </a:solidFill>
                  <a:latin typeface="Libre Baskerville Italics"/>
                </a:rPr>
                <a:t>DIFICULDADES E SUPERAÇÕES</a:t>
              </a:r>
            </a:p>
          </p:txBody>
        </p:sp>
        <p:sp>
          <p:nvSpPr>
            <p:cNvPr id="11" name="AutoShape 11"/>
            <p:cNvSpPr/>
            <p:nvPr/>
          </p:nvSpPr>
          <p:spPr>
            <a:xfrm>
              <a:off x="8742060" y="1997278"/>
              <a:ext cx="1155008" cy="176832"/>
            </a:xfrm>
            <a:prstGeom prst="rect">
              <a:avLst/>
            </a:prstGeom>
            <a:solidFill>
              <a:srgbClr val="172243"/>
            </a:solidFill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0349" y="403412"/>
            <a:ext cx="17524789" cy="66255"/>
          </a:xfrm>
          <a:prstGeom prst="rect">
            <a:avLst/>
          </a:prstGeom>
          <a:solidFill>
            <a:srgbClr val="172243"/>
          </a:solidFill>
        </p:spPr>
      </p:sp>
      <p:sp>
        <p:nvSpPr>
          <p:cNvPr id="3" name="AutoShape 3"/>
          <p:cNvSpPr/>
          <p:nvPr/>
        </p:nvSpPr>
        <p:spPr>
          <a:xfrm>
            <a:off x="382862" y="9817333"/>
            <a:ext cx="17524789" cy="66255"/>
          </a:xfrm>
          <a:prstGeom prst="rect">
            <a:avLst/>
          </a:prstGeom>
          <a:solidFill>
            <a:srgbClr val="172243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l="9086" t="32789" r="11288" b="40470"/>
          <a:stretch>
            <a:fillRect/>
          </a:stretch>
        </p:blipFill>
        <p:spPr>
          <a:xfrm>
            <a:off x="382862" y="2447574"/>
            <a:ext cx="5771408" cy="3445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b="16343"/>
          <a:stretch>
            <a:fillRect/>
          </a:stretch>
        </p:blipFill>
        <p:spPr>
          <a:xfrm>
            <a:off x="6393481" y="2447574"/>
            <a:ext cx="5523708" cy="346123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245307" y="2447574"/>
            <a:ext cx="5185370" cy="3461234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327509" y="6100313"/>
            <a:ext cx="4734997" cy="1859494"/>
            <a:chOff x="0" y="-47625"/>
            <a:chExt cx="6313330" cy="2479326"/>
          </a:xfrm>
        </p:grpSpPr>
        <p:sp>
          <p:nvSpPr>
            <p:cNvPr id="8" name="TextBox 8"/>
            <p:cNvSpPr txBox="1"/>
            <p:nvPr/>
          </p:nvSpPr>
          <p:spPr>
            <a:xfrm>
              <a:off x="0" y="-47625"/>
              <a:ext cx="6313330" cy="5663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172243"/>
                  </a:solidFill>
                  <a:latin typeface="Libre Baskerville"/>
                </a:rPr>
                <a:t>Controlar a ansiedade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92818"/>
              <a:ext cx="6313330" cy="1538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00"/>
                </a:lnSpc>
              </a:pP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Pessoas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ansiosas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não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 smtClean="0">
                  <a:solidFill>
                    <a:srgbClr val="172243"/>
                  </a:solidFill>
                  <a:latin typeface="Libre Baskerville"/>
                </a:rPr>
                <a:t>param</a:t>
              </a:r>
              <a:r>
                <a:rPr lang="en-US" sz="1500" dirty="0" smtClean="0">
                  <a:solidFill>
                    <a:srgbClr val="172243"/>
                  </a:solidFill>
                  <a:latin typeface="Libre Baskerville"/>
                </a:rPr>
                <a:t>, </a:t>
              </a:r>
              <a:r>
                <a:rPr lang="en-US" sz="1500" dirty="0" err="1" smtClean="0">
                  <a:solidFill>
                    <a:srgbClr val="172243"/>
                  </a:solidFill>
                  <a:latin typeface="Libre Baskerville"/>
                </a:rPr>
                <a:t>sempre</a:t>
              </a:r>
              <a:r>
                <a:rPr lang="en-US" sz="1500" dirty="0" smtClean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querem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tudo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na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hora e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na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maioria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das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vezes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isso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não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contribui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para um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trabalho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smtClean="0">
                  <a:solidFill>
                    <a:srgbClr val="172243"/>
                  </a:solidFill>
                  <a:latin typeface="Libre Baskerville"/>
                </a:rPr>
                <a:t>à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longo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prazo</a:t>
              </a:r>
              <a:endParaRPr lang="en-US" sz="1500" dirty="0">
                <a:solidFill>
                  <a:srgbClr val="172243"/>
                </a:solidFill>
                <a:latin typeface="Libre Baskerville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783597" y="6100313"/>
            <a:ext cx="4743476" cy="2628935"/>
            <a:chOff x="0" y="-47625"/>
            <a:chExt cx="6324635" cy="3505248"/>
          </a:xfrm>
        </p:grpSpPr>
        <p:sp>
          <p:nvSpPr>
            <p:cNvPr id="11" name="TextBox 11"/>
            <p:cNvSpPr txBox="1"/>
            <p:nvPr/>
          </p:nvSpPr>
          <p:spPr>
            <a:xfrm>
              <a:off x="11305" y="-47625"/>
              <a:ext cx="6313330" cy="5663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172243"/>
                  </a:solidFill>
                  <a:latin typeface="Libre Baskerville"/>
                </a:rPr>
                <a:t>Um pedaço de quem sou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892817"/>
              <a:ext cx="6313330" cy="25648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00"/>
                </a:lnSpc>
              </a:pP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Vários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lados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de um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mesmo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ponto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. Na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vida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nada é unilateral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além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da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morte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,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então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como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 smtClean="0">
                  <a:solidFill>
                    <a:srgbClr val="172243"/>
                  </a:solidFill>
                  <a:latin typeface="Libre Baskerville"/>
                </a:rPr>
                <a:t>pessoa</a:t>
              </a:r>
              <a:r>
                <a:rPr lang="en-US" sz="1500" dirty="0" smtClean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temos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lados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diversos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que as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vezes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alguns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conhecem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um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lado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outras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outro mas da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mesma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pessoa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245307" y="6100313"/>
            <a:ext cx="4734997" cy="2244215"/>
            <a:chOff x="0" y="-47625"/>
            <a:chExt cx="6313330" cy="2992287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47625"/>
              <a:ext cx="6313330" cy="5663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172243"/>
                  </a:solidFill>
                  <a:latin typeface="Libre Baskerville"/>
                </a:rPr>
                <a:t>Concluir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892818"/>
              <a:ext cx="6313330" cy="20518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00"/>
                </a:lnSpc>
              </a:pP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A arte é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complexa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e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não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existe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apenas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uma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vertende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.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Então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quando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começa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-se a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pensar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em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todos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os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pontos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 smtClean="0">
                  <a:solidFill>
                    <a:srgbClr val="172243"/>
                  </a:solidFill>
                  <a:latin typeface="Libre Baskerville"/>
                </a:rPr>
                <a:t>vai</a:t>
              </a:r>
              <a:r>
                <a:rPr lang="en-US" sz="1500" dirty="0" smtClean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muito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além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do que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apenas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 </a:t>
              </a:r>
              <a:r>
                <a:rPr lang="en-US" sz="1500" dirty="0" err="1">
                  <a:solidFill>
                    <a:srgbClr val="172243"/>
                  </a:solidFill>
                  <a:latin typeface="Libre Baskerville"/>
                </a:rPr>
                <a:t>pinturas</a:t>
              </a:r>
              <a:r>
                <a:rPr lang="en-US" sz="1500" dirty="0">
                  <a:solidFill>
                    <a:srgbClr val="172243"/>
                  </a:solidFill>
                  <a:latin typeface="Libre Baskerville"/>
                </a:rPr>
                <a:t>..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2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0349" y="403412"/>
            <a:ext cx="17524789" cy="6625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382862" y="9817333"/>
            <a:ext cx="17524789" cy="6625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AutoShape 4"/>
          <p:cNvSpPr/>
          <p:nvPr/>
        </p:nvSpPr>
        <p:spPr>
          <a:xfrm>
            <a:off x="-353682" y="4065847"/>
            <a:ext cx="18992850" cy="1524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5" name="Group 5"/>
          <p:cNvGrpSpPr/>
          <p:nvPr/>
        </p:nvGrpSpPr>
        <p:grpSpPr>
          <a:xfrm>
            <a:off x="2818831" y="3927735"/>
            <a:ext cx="428625" cy="428625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4836404"/>
            <a:ext cx="4022182" cy="3343190"/>
            <a:chOff x="0" y="0"/>
            <a:chExt cx="5362909" cy="4457587"/>
          </a:xfrm>
        </p:grpSpPr>
        <p:sp>
          <p:nvSpPr>
            <p:cNvPr id="8" name="TextBox 8"/>
            <p:cNvSpPr txBox="1"/>
            <p:nvPr/>
          </p:nvSpPr>
          <p:spPr>
            <a:xfrm>
              <a:off x="0" y="-47625"/>
              <a:ext cx="5362909" cy="5628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Libre Baskerville"/>
                </a:rPr>
                <a:t>Ivany Carvalho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013571"/>
              <a:ext cx="5362909" cy="3044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0"/>
                </a:lnSpc>
              </a:pPr>
              <a:r>
                <a:rPr lang="en-US" sz="1575">
                  <a:solidFill>
                    <a:srgbClr val="FFFFFF"/>
                  </a:solidFill>
                  <a:latin typeface="Libre Baskerville"/>
                </a:rPr>
                <a:t>Por me apoiar nas decisões e ajudar com as cores. Por mesmo comigo em casa não me deixou sobrecarregada com as tarefas de casa e me alimentado todos os dias para eu não morrer de fome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054213" y="4673456"/>
            <a:ext cx="4396261" cy="3669085"/>
            <a:chOff x="0" y="0"/>
            <a:chExt cx="5861681" cy="4892114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47625"/>
              <a:ext cx="5861681" cy="5628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Libre Baskerville"/>
                </a:rPr>
                <a:t>Grupo FullStock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924223"/>
              <a:ext cx="5861681" cy="3568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0"/>
                </a:lnSpc>
              </a:pPr>
              <a:r>
                <a:rPr lang="en-US" sz="1575">
                  <a:solidFill>
                    <a:srgbClr val="FFFFFF"/>
                  </a:solidFill>
                  <a:latin typeface="Libre Baskerville"/>
                </a:rPr>
                <a:t>Além de por serem pessoas que são maravilhosas, por sempre se mostrarem presentes e mesmo com meus maus humores me ajudaram em me tornar uma pessoa melhor, dizendo que posso falar o que me incomoda e me insentivarem nesse projeto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854607" y="4836404"/>
            <a:ext cx="4576273" cy="3882329"/>
            <a:chOff x="0" y="0"/>
            <a:chExt cx="6101697" cy="5176439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57150"/>
              <a:ext cx="6101697" cy="603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60"/>
                </a:lnSpc>
              </a:pPr>
              <a:r>
                <a:rPr lang="en-US" sz="2757">
                  <a:solidFill>
                    <a:srgbClr val="FFFFFF"/>
                  </a:solidFill>
                  <a:latin typeface="Libre Baskerville"/>
                </a:rPr>
                <a:t>Faculdade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65235"/>
              <a:ext cx="6101697" cy="37871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41"/>
                </a:lnSpc>
              </a:pPr>
              <a:r>
                <a:rPr lang="en-US" sz="1670">
                  <a:solidFill>
                    <a:srgbClr val="FFFFFF"/>
                  </a:solidFill>
                  <a:latin typeface="Libre Baskerville"/>
                </a:rPr>
                <a:t>Primeiramente por me aceitar como aluna, e terem esse projeto, por estarem aqui sempre que preciso, pelo empréstimo do notebook para estudar, pelas aulas que me deram um conhecimento muito grande não só de conteúdo acadêmico.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929688" y="3927735"/>
            <a:ext cx="428625" cy="428625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5038031" y="3927735"/>
            <a:ext cx="428625" cy="428625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2762454" y="1447800"/>
            <a:ext cx="12765605" cy="1464569"/>
            <a:chOff x="0" y="0"/>
            <a:chExt cx="17020806" cy="1952758"/>
          </a:xfrm>
        </p:grpSpPr>
        <p:sp>
          <p:nvSpPr>
            <p:cNvPr id="21" name="TextBox 21"/>
            <p:cNvSpPr txBox="1"/>
            <p:nvPr/>
          </p:nvSpPr>
          <p:spPr>
            <a:xfrm>
              <a:off x="0" y="0"/>
              <a:ext cx="17020806" cy="1206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Libre Baskerville Italics"/>
                </a:rPr>
                <a:t>AGRADECIMENTOS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2179104" y="1406098"/>
              <a:ext cx="12662598" cy="555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2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0349" y="403412"/>
            <a:ext cx="17524789" cy="6625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382862" y="9817333"/>
            <a:ext cx="17524789" cy="6625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4" name="Group 4"/>
          <p:cNvGrpSpPr/>
          <p:nvPr/>
        </p:nvGrpSpPr>
        <p:grpSpPr>
          <a:xfrm>
            <a:off x="2729270" y="1419907"/>
            <a:ext cx="12765605" cy="1463868"/>
            <a:chOff x="0" y="0"/>
            <a:chExt cx="17020806" cy="1951824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17020806" cy="1206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6000">
                  <a:solidFill>
                    <a:srgbClr val="FFFFFF"/>
                  </a:solidFill>
                  <a:latin typeface="Libre Baskerville Italics"/>
                </a:rPr>
                <a:t>OBRIGADO PELA ATENÇÃO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179104" y="1406098"/>
              <a:ext cx="12662598" cy="539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6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474629" y="6153724"/>
            <a:ext cx="3341256" cy="1014589"/>
            <a:chOff x="0" y="0"/>
            <a:chExt cx="4455007" cy="1352785"/>
          </a:xfrm>
        </p:grpSpPr>
        <p:sp>
          <p:nvSpPr>
            <p:cNvPr id="8" name="TextBox 8"/>
            <p:cNvSpPr txBox="1"/>
            <p:nvPr/>
          </p:nvSpPr>
          <p:spPr>
            <a:xfrm>
              <a:off x="0" y="-47625"/>
              <a:ext cx="4455007" cy="5628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FFFFFF"/>
                  </a:solidFill>
                  <a:latin typeface="Libre Baskerville"/>
                </a:rPr>
                <a:t>Sarah Carvalho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28973"/>
              <a:ext cx="4455007" cy="531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00"/>
                </a:lnSpc>
              </a:pPr>
              <a:r>
                <a:rPr lang="en-US" sz="2000">
                  <a:solidFill>
                    <a:srgbClr val="FFFFFF"/>
                  </a:solidFill>
                  <a:latin typeface="Libre Baskerville"/>
                </a:rPr>
                <a:t>Criadora do Site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321</Words>
  <Application>Microsoft Office PowerPoint</Application>
  <PresentationFormat>Personalizar</PresentationFormat>
  <Paragraphs>40</Paragraphs>
  <Slides>9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Libre Baskerville Bold</vt:lpstr>
      <vt:lpstr>Calibri</vt:lpstr>
      <vt:lpstr>Arial</vt:lpstr>
      <vt:lpstr>Libre Baskerville</vt:lpstr>
      <vt:lpstr>Libre Baskerville Italics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ARTES Coisas Escondidas</dc:title>
  <cp:lastModifiedBy>Aluno</cp:lastModifiedBy>
  <cp:revision>7</cp:revision>
  <dcterms:created xsi:type="dcterms:W3CDTF">2006-08-16T00:00:00Z</dcterms:created>
  <dcterms:modified xsi:type="dcterms:W3CDTF">2020-06-25T11:33:50Z</dcterms:modified>
  <dc:identifier>DAD_0_w7XaU</dc:identifier>
</cp:coreProperties>
</file>

<file path=docProps/thumbnail.jpeg>
</file>